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bold.fntdata"/><Relationship Id="rId6" Type="http://schemas.openxmlformats.org/officeDocument/2006/relationships/slide" Target="slides/slide1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1583fdbb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1583fdbb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1583fdbb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1583fdbb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1583fdbb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1583fdbb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1583fdbb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1583fdbb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1583fdbb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1583fdbb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36c55e69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36c55e69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36c55e69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36c55e69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1583fdbb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1583fdbb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36c55e69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36c55e69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1583fdbb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1583fdbb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6c55e69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6c55e69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cvisionai.com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Sea Image Classification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Cloud Computing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Jennifer Crosby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Lee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Polly McKim 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013" y="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96225"/>
            <a:ext cx="2927301" cy="16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68%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200"/>
              <a:t>Overall Accuracy Achieved </a:t>
            </a:r>
            <a:endParaRPr sz="4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&amp; Cautionary Tales 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much faster than on a typical personal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 Scalability or using more GPUs</a:t>
            </a:r>
            <a:r>
              <a:rPr lang="en"/>
              <a:t> would likely have improved the run time even more but would have added to the cost of running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of EC2 Ubuntu choices for deep learning is important (ie make sure the family you select has the capacity and features you need)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GPUs do not exist in all </a:t>
            </a:r>
            <a:r>
              <a:rPr lang="en"/>
              <a:t>availability</a:t>
            </a:r>
            <a:r>
              <a:rPr lang="en"/>
              <a:t> zones or on every option of deep learning Ubuntu (Don’t select a T when you really need a G or a P!)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future the process would be simplified by figuring out feed the data directly from the S3 to the running python program on the EC2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Questions?</a:t>
            </a:r>
            <a:r>
              <a:rPr lang="en"/>
              <a:t> 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875" y="1669300"/>
            <a:ext cx="3594900" cy="26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4804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Project 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87900" y="12287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Acquired deep sea research expedition images from NOAA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Built and deployed a machine learning model to classify images as interesting or not interesting based on creature presence 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Used AWS architecture to greatly increase speed and scalability of the model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Delivered a model of close to 70% accuracy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Used a CNN (convolutional neural network) </a:t>
            </a:r>
            <a:r>
              <a:rPr lang="en" sz="1700"/>
              <a:t>algorithm as our model </a:t>
            </a:r>
            <a:r>
              <a:rPr lang="en" sz="1700"/>
              <a:t> 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highlight>
                <a:srgbClr val="00FF00"/>
              </a:highlight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68704"/>
            <a:ext cx="9144000" cy="157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200" y="-12"/>
            <a:ext cx="37338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Used 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87900" y="1311300"/>
            <a:ext cx="43131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NOAA repository of deep sea images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CVision AI (</a:t>
            </a:r>
            <a:r>
              <a:rPr lang="en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http://cvisionai.com/</a:t>
            </a:r>
            <a:r>
              <a:rPr lang="en" sz="1800"/>
              <a:t>) houses NOAA images on an online server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1500 images + additional created through image </a:t>
            </a:r>
            <a:r>
              <a:rPr lang="en" sz="1800"/>
              <a:t>augmentation</a:t>
            </a:r>
            <a:r>
              <a:rPr lang="en" sz="1800"/>
              <a:t> </a:t>
            </a:r>
            <a:endParaRPr sz="180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838563"/>
            <a:ext cx="34956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775" y="0"/>
            <a:ext cx="3882225" cy="38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 Implemented </a:t>
            </a:r>
            <a:endParaRPr b="1"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Python libraries to install:</a:t>
            </a:r>
            <a:endParaRPr b="1" i="1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Pandas, numpy , matplotlib, sklearn, pytorch, pytorchvision, 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warnings, PIL, image_folder, random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/>
              <a:t>To use in model: </a:t>
            </a:r>
            <a:endParaRPr b="1" i="1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CNN, Adam optimizer, back propagation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63" y="-12"/>
            <a:ext cx="370522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8632025" y="4688675"/>
            <a:ext cx="77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JKC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460" y="3914775"/>
            <a:ext cx="450909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Inputs </a:t>
            </a:r>
            <a:endParaRPr/>
          </a:p>
        </p:txBody>
      </p:sp>
      <p:pic>
        <p:nvPicPr>
          <p:cNvPr descr="56321766_EX1708_VID_20170926T195000Z_ROVHD.mp4_2427.png"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7113"/>
            <a:ext cx="4308324" cy="2423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6321613_EX1708_VID_20170927T010000Z_ROVHD.mp4_7702.png"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75" y="1797125"/>
            <a:ext cx="4308300" cy="242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1038225" y="1454825"/>
            <a:ext cx="2416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 Interesting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518063" y="1454825"/>
            <a:ext cx="2416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Interesting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Architecture Used for Project 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EC2 (AMI Name Deep Learning Base AMI (Ubuntu 18.04) Version 31.0); Type: g3.4xlarge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VPC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Cloud9- Cloud IDE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425" y="2945075"/>
            <a:ext cx="3975575" cy="21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9250" y="-1"/>
            <a:ext cx="2094750" cy="1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5575" y="395800"/>
            <a:ext cx="9098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Architecture for Deep Learning EC2 Deployment </a:t>
            </a:r>
            <a:endParaRPr sz="29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675" y="1222575"/>
            <a:ext cx="6654199" cy="37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Architecture Demo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Running the Model on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EC2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00" y="1355025"/>
            <a:ext cx="4987376" cy="36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